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jp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SANTO ESPÍRITO (HOLY SPIRIT)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NÃO HÁ NADA IGUAL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NÃO HÁ NADA MELHOR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A QUE SE COMPARA À ESPERANÇA VIVA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TUA PRESENÇA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SANTO ESPÍRITO (HOLY SPIRIT)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EU PROVEI E VI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O MAIS DOCE AMOR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QUE LIBERTA O MEU SER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E A VERGONHA DESFAZ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TUA PRESENÇA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SANTO ESPÍRITO (HOLY SPIRIT)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SANTO ESPÍRITO, ÉS BEM-VINDO AQUI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VEM INUNDAR, ENCHER ESSE LUGAR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É O DESEJO DO MEU CORAÇÃO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SERMOS INUNDADOS POR TUA GLÓRIA, SENHOR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SANTO ESPÍRITO (HOLY SPIRIT)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SANTO ESPÍRITO, ÉS BEM-VINDO AQUI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VEM INUNDAR, ENCHER ESSE LUGAR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É O DESEJO DO MEU CORAÇÃO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SERMOS INUNDADOS POR TUA GLÓRIA, SENHOR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SANTO ESPÍRITO (HOLY SPIRIT)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VAMOS PROVAR QUÃO REAL É TUA PRESENÇA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VAMOS PROVAR A TUA GLÓRIA E BONDADE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VAMOS PROVAR QUÃO REAL É TUA PRESENÇA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VAMOS PROVAR A TUA GLÓRIA E BONDADE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ta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ipnd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000" y="5616000"/>
            <a:ext cx="1800000" cy="111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8000" y="288000"/>
            <a:ext cx="8243999" cy="1152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4000" b="1" i="1">
                <a:solidFill>
                  <a:srgbClr val="00B0F0"/>
                </a:solidFill>
                <a:latin typeface="Comic Sans MS"/>
              </a:defRPr>
            </a:pPr>
            <a:r>
              <a:t>SANTO ESPÍRITO (HOLY SPIRIT)</a:t>
            </a:r>
          </a:p>
          <a:p/>
        </p:txBody>
      </p:sp>
      <p:sp>
        <p:nvSpPr>
          <p:cNvPr id="5" name="TextBox 4"/>
          <p:cNvSpPr txBox="1"/>
          <p:nvPr/>
        </p:nvSpPr>
        <p:spPr>
          <a:xfrm>
            <a:off x="432000" y="2088000"/>
            <a:ext cx="8280000" cy="432000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SANTO ESPÍRITO, ÉS BEM-VINDO AQUI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VEM INUNDAR, ENCHER ESSE LUGAR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É O DESEJO DO MEU CORAÇÃO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  <a:r>
              <a:t>SERMOS INUNDADOS POR TUA GLÓRIA, SENHOR</a:t>
            </a:r>
          </a:p>
          <a:p>
            <a:pPr algn="ctr">
              <a:defRPr sz="3600">
                <a:solidFill>
                  <a:srgbClr val="00B0F0"/>
                </a:solidFill>
                <a:latin typeface="Comic Sans MS"/>
              </a:defRPr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